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2" r:id="rId1"/>
  </p:sldMasterIdLst>
  <p:sldIdLst>
    <p:sldId id="256" r:id="rId2"/>
    <p:sldId id="258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1B0B"/>
    <a:srgbClr val="DF9F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84" d="100"/>
          <a:sy n="184" d="100"/>
        </p:scale>
        <p:origin x="-17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AFD23-01D0-2B44-BE2F-8E2EA2F959C2}" type="datetimeFigureOut">
              <a:rPr lang="en-US" smtClean="0"/>
              <a:t>3/17/14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57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AFD23-01D0-2B44-BE2F-8E2EA2F959C2}" type="datetimeFigureOut">
              <a:rPr lang="en-US" smtClean="0"/>
              <a:t>3/17/14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98C5-50D5-9441-8E3A-6330D4313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73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AFD23-01D0-2B44-BE2F-8E2EA2F959C2}" type="datetimeFigureOut">
              <a:rPr lang="en-US" smtClean="0"/>
              <a:t>3/17/14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98C5-50D5-9441-8E3A-6330D4313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99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AFD23-01D0-2B44-BE2F-8E2EA2F959C2}" type="datetimeFigureOut">
              <a:rPr lang="en-US" smtClean="0"/>
              <a:t>3/17/14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98C5-50D5-9441-8E3A-6330D4313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459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AFD23-01D0-2B44-BE2F-8E2EA2F959C2}" type="datetimeFigureOut">
              <a:rPr lang="en-US" smtClean="0"/>
              <a:t>3/17/14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98C5-50D5-9441-8E3A-6330D4313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54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AFD23-01D0-2B44-BE2F-8E2EA2F959C2}" type="datetimeFigureOut">
              <a:rPr lang="en-US" smtClean="0"/>
              <a:t>3/17/14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98C5-50D5-9441-8E3A-6330D4313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884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AFD23-01D0-2B44-BE2F-8E2EA2F959C2}" type="datetimeFigureOut">
              <a:rPr lang="en-US" smtClean="0"/>
              <a:t>3/17/14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98C5-50D5-9441-8E3A-6330D4313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AFD23-01D0-2B44-BE2F-8E2EA2F959C2}" type="datetimeFigureOut">
              <a:rPr lang="en-US" smtClean="0"/>
              <a:t>3/17/14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98C5-50D5-9441-8E3A-6330D4313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143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AFD23-01D0-2B44-BE2F-8E2EA2F959C2}" type="datetimeFigureOut">
              <a:rPr lang="en-US" smtClean="0"/>
              <a:t>3/17/14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98C5-50D5-9441-8E3A-6330D4313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318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AFD23-01D0-2B44-BE2F-8E2EA2F959C2}" type="datetimeFigureOut">
              <a:rPr lang="en-US" smtClean="0"/>
              <a:t>3/17/14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98C5-50D5-9441-8E3A-6330D4313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24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AFD23-01D0-2B44-BE2F-8E2EA2F959C2}" type="datetimeFigureOut">
              <a:rPr lang="en-US" smtClean="0"/>
              <a:t>3/17/14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98C5-50D5-9441-8E3A-6330D4313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404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AFD23-01D0-2B44-BE2F-8E2EA2F959C2}" type="datetimeFigureOut">
              <a:rPr lang="en-US" smtClean="0"/>
              <a:t>3/17/14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B98C5-50D5-9441-8E3A-6330D4313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540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full-horse-fire-lore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" r="53123"/>
          <a:stretch/>
        </p:blipFill>
        <p:spPr>
          <a:xfrm>
            <a:off x="5052581" y="649621"/>
            <a:ext cx="3692803" cy="548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8283" y="2100104"/>
            <a:ext cx="39116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321B0B"/>
                </a:solidFill>
                <a:latin typeface="Helvetica"/>
                <a:cs typeface="Helvetica"/>
              </a:rPr>
              <a:t>Unit Name/Name of Presentation</a:t>
            </a:r>
            <a:endParaRPr lang="en-US" sz="3200" dirty="0">
              <a:solidFill>
                <a:srgbClr val="321B0B"/>
              </a:solidFill>
              <a:latin typeface="Helvetica"/>
              <a:cs typeface="Helvetica"/>
            </a:endParaRPr>
          </a:p>
        </p:txBody>
      </p:sp>
      <p:pic>
        <p:nvPicPr>
          <p:cNvPr id="25" name="Picture 24" descr="wStackedCMYK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185" y="4889500"/>
            <a:ext cx="940230" cy="98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51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 flipH="1">
            <a:off x="3768596" y="5952395"/>
            <a:ext cx="3692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Helvetica"/>
                <a:cs typeface="Helvetica"/>
              </a:rPr>
              <a:t>Unit name</a:t>
            </a:r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7370" y="876554"/>
            <a:ext cx="5425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21B0B"/>
                </a:solidFill>
                <a:latin typeface="Helvetica"/>
                <a:cs typeface="Helvetica"/>
              </a:rPr>
              <a:t>Slide title</a:t>
            </a:r>
            <a:endParaRPr lang="en-US" sz="2400" dirty="0">
              <a:solidFill>
                <a:srgbClr val="321B0B"/>
              </a:solidFill>
              <a:latin typeface="Helvetica"/>
              <a:cs typeface="Helvetica"/>
            </a:endParaRPr>
          </a:p>
        </p:txBody>
      </p:sp>
      <p:pic>
        <p:nvPicPr>
          <p:cNvPr id="34" name="Picture 33" descr="full-horse-fire-lore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5" t="26946" r="53123" b="41371"/>
          <a:stretch/>
        </p:blipFill>
        <p:spPr>
          <a:xfrm>
            <a:off x="7689611" y="5456117"/>
            <a:ext cx="1216888" cy="1170620"/>
          </a:xfrm>
          <a:prstGeom prst="rect">
            <a:avLst/>
          </a:prstGeom>
        </p:spPr>
      </p:pic>
      <p:pic>
        <p:nvPicPr>
          <p:cNvPr id="35" name="Picture 34" descr="wStackedCMYKWHITE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81"/>
          <a:stretch/>
        </p:blipFill>
        <p:spPr>
          <a:xfrm>
            <a:off x="7850726" y="5699905"/>
            <a:ext cx="940230" cy="78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378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</TotalTime>
  <Words>10</Words>
  <Application>Microsoft Macintosh PowerPoint</Application>
  <PresentationFormat>On-screen Show (4:3)</PresentationFormat>
  <Paragraphs>3</Paragraphs>
  <Slides>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Company>WMU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Nelson</dc:creator>
  <cp:lastModifiedBy>Kim Nelson</cp:lastModifiedBy>
  <cp:revision>15</cp:revision>
  <dcterms:created xsi:type="dcterms:W3CDTF">2013-02-08T13:57:20Z</dcterms:created>
  <dcterms:modified xsi:type="dcterms:W3CDTF">2014-03-17T18:51:44Z</dcterms:modified>
</cp:coreProperties>
</file>